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Organigrama real (no el de PowerPoint)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1463040"/>
            <a:ext cx="80467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/>
            </a:pPr>
            <a:r>
              <a:t>Dibuja tu organigrama con honestidad brutal. Colorea cada caja:</a:t>
            </a:r>
          </a:p>
          <a:p>
            <a:r>
              <a:t>Rojo = sobrecargado (+100%) · Amarillo = al límite (80–100%) · Verde = manejable (–80%)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651760"/>
            <a:ext cx="2468880" cy="1005840"/>
          </a:xfrm>
          <a:prstGeom prst="roundRect">
            <a:avLst/>
          </a:prstGeom>
          <a:solidFill>
            <a:srgbClr val="A32A1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t>Nombre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Rol · % carga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91840" y="2651760"/>
            <a:ext cx="2468880" cy="1005840"/>
          </a:xfrm>
          <a:prstGeom prst="roundRect">
            <a:avLst/>
          </a:prstGeom>
          <a:solidFill>
            <a:srgbClr val="A86A0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t>Nombre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Rol · % carga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035040" y="2651760"/>
            <a:ext cx="2468880" cy="1005840"/>
          </a:xfrm>
          <a:prstGeom prst="roundRect">
            <a:avLst/>
          </a:prstGeom>
          <a:solidFill>
            <a:srgbClr val="14655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t>Nombre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Rol · % carga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4114800"/>
            <a:ext cx="2468880" cy="1005840"/>
          </a:xfrm>
          <a:prstGeom prst="roundRect">
            <a:avLst/>
          </a:prstGeom>
          <a:solidFill>
            <a:srgbClr val="A32A1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t>Nombre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Rol · % carga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91840" y="4114800"/>
            <a:ext cx="2468880" cy="1005840"/>
          </a:xfrm>
          <a:prstGeom prst="roundRect">
            <a:avLst/>
          </a:prstGeom>
          <a:solidFill>
            <a:srgbClr val="A86A0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t>Nombre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Rol · % carga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35040" y="4114800"/>
            <a:ext cx="2468880" cy="1005840"/>
          </a:xfrm>
          <a:prstGeom prst="roundRect">
            <a:avLst/>
          </a:prstGeom>
          <a:solidFill>
            <a:srgbClr val="14655A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1100">
                <a:solidFill>
                  <a:srgbClr val="FFFFFF"/>
                </a:solidFill>
              </a:defRPr>
            </a:pPr>
            <a:r>
              <a:t>Nombre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Rol · % carga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