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Diagrama de flujo del proceso</a:t>
            </a:r>
          </a:p>
        </p:txBody>
      </p:sp>
      <p:sp>
        <p:nvSpPr>
          <p:cNvPr id="3" name="Oval 2"/>
          <p:cNvSpPr/>
          <p:nvPr/>
        </p:nvSpPr>
        <p:spPr>
          <a:xfrm>
            <a:off x="457200" y="2377440"/>
            <a:ext cx="1463040" cy="1097280"/>
          </a:xfrm>
          <a:prstGeom prst="ellipse">
            <a:avLst/>
          </a:prstGeom>
          <a:solidFill>
            <a:srgbClr val="171F2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Inicio</a:t>
            </a:r>
          </a:p>
          <a:p>
            <a:pPr>
              <a:defRPr sz="1000">
                <a:solidFill>
                  <a:srgbClr val="FFFFFF"/>
                </a:solidFill>
              </a:defRPr>
            </a:pPr>
            <a:r>
              <a:t>(disparador)</a:t>
            </a:r>
          </a:p>
        </p:txBody>
      </p:sp>
      <p:sp>
        <p:nvSpPr>
          <p:cNvPr id="4" name="Rectangle 3"/>
          <p:cNvSpPr/>
          <p:nvPr/>
        </p:nvSpPr>
        <p:spPr>
          <a:xfrm>
            <a:off x="2194560" y="2377440"/>
            <a:ext cx="1463040" cy="1097280"/>
          </a:xfrm>
          <a:prstGeom prst="rect">
            <a:avLst/>
          </a:prstGeom>
          <a:solidFill>
            <a:srgbClr val="171F2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Paso 1</a:t>
            </a:r>
          </a:p>
        </p:txBody>
      </p:sp>
      <p:sp>
        <p:nvSpPr>
          <p:cNvPr id="5" name="Diamond 4"/>
          <p:cNvSpPr/>
          <p:nvPr/>
        </p:nvSpPr>
        <p:spPr>
          <a:xfrm>
            <a:off x="3931920" y="2377440"/>
            <a:ext cx="1463040" cy="1097280"/>
          </a:xfrm>
          <a:prstGeom prst="diamond">
            <a:avLst/>
          </a:prstGeom>
          <a:solidFill>
            <a:srgbClr val="171F2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¿Decisión?</a:t>
            </a:r>
          </a:p>
        </p:txBody>
      </p:sp>
      <p:sp>
        <p:nvSpPr>
          <p:cNvPr id="6" name="Rectangle 5"/>
          <p:cNvSpPr/>
          <p:nvPr/>
        </p:nvSpPr>
        <p:spPr>
          <a:xfrm>
            <a:off x="5669279" y="2377440"/>
            <a:ext cx="1463040" cy="1097280"/>
          </a:xfrm>
          <a:prstGeom prst="rect">
            <a:avLst/>
          </a:prstGeom>
          <a:solidFill>
            <a:srgbClr val="171F2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Paso 2</a:t>
            </a:r>
          </a:p>
        </p:txBody>
      </p:sp>
      <p:sp>
        <p:nvSpPr>
          <p:cNvPr id="7" name="Oval 6"/>
          <p:cNvSpPr/>
          <p:nvPr/>
        </p:nvSpPr>
        <p:spPr>
          <a:xfrm>
            <a:off x="7406640" y="2377440"/>
            <a:ext cx="1463040" cy="1097280"/>
          </a:xfrm>
          <a:prstGeom prst="ellipse">
            <a:avLst/>
          </a:prstGeom>
          <a:solidFill>
            <a:srgbClr val="171F2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Fin</a:t>
            </a:r>
          </a:p>
          <a:p>
            <a:pPr>
              <a:defRPr sz="1000">
                <a:solidFill>
                  <a:srgbClr val="FFFFFF"/>
                </a:solidFill>
              </a:defRPr>
            </a:pPr>
            <a:r>
              <a:t>(resultado)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