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Wireframe · Pantalla crítica 1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554480"/>
            <a:ext cx="7680960" cy="4389120"/>
          </a:xfrm>
          <a:prstGeom prst="rect">
            <a:avLst/>
          </a:prstGeom>
          <a:noFill/>
          <a:ln>
            <a:solidFill>
              <a:srgbClr val="171F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005840" y="1737360"/>
            <a:ext cx="7132320" cy="548640"/>
          </a:xfrm>
          <a:prstGeom prst="rect">
            <a:avLst/>
          </a:prstGeom>
          <a:solidFill>
            <a:srgbClr val="EAEDEA"/>
          </a:solidFill>
          <a:ln>
            <a:solidFill>
              <a:srgbClr val="D8D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4B5A66"/>
                </a:solidFill>
              </a:defRPr>
            </a:pPr>
            <a:r>
              <a:t>Encabezado · qué es esta pantalla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05840" y="2468880"/>
            <a:ext cx="7132320" cy="1005840"/>
          </a:xfrm>
          <a:prstGeom prst="rect">
            <a:avLst/>
          </a:prstGeom>
          <a:solidFill>
            <a:srgbClr val="EAEDEA"/>
          </a:solidFill>
          <a:ln>
            <a:solidFill>
              <a:srgbClr val="D8D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4B5A66"/>
                </a:solidFill>
              </a:defRPr>
            </a:pPr>
            <a:r>
              <a:t>Lo más importante, visible sin bajar</a:t>
            </a:r>
          </a:p>
        </p:txBody>
      </p:sp>
      <p:sp>
        <p:nvSpPr>
          <p:cNvPr id="6" name="Rectangle 5"/>
          <p:cNvSpPr/>
          <p:nvPr/>
        </p:nvSpPr>
        <p:spPr>
          <a:xfrm>
            <a:off x="1005840" y="3657600"/>
            <a:ext cx="7132320" cy="1280160"/>
          </a:xfrm>
          <a:prstGeom prst="rect">
            <a:avLst/>
          </a:prstGeom>
          <a:solidFill>
            <a:srgbClr val="EAEDEA"/>
          </a:solidFill>
          <a:ln>
            <a:solidFill>
              <a:srgbClr val="D8D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4B5A66"/>
                </a:solidFill>
              </a:defRPr>
            </a:pPr>
            <a:r>
              <a:t>Detalle / tabla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005840" y="5120640"/>
            <a:ext cx="7132320" cy="640080"/>
          </a:xfrm>
          <a:prstGeom prst="rect">
            <a:avLst/>
          </a:prstGeom>
          <a:solidFill>
            <a:srgbClr val="EAEDEA"/>
          </a:solidFill>
          <a:ln>
            <a:solidFill>
              <a:srgbClr val="D8D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4B5A66"/>
                </a:solidFill>
              </a:defRPr>
            </a:pPr>
            <a:r>
              <a:t>Acción principal (un solo botón)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Wireframe · Pantalla crítica 2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554480"/>
            <a:ext cx="7680960" cy="4389120"/>
          </a:xfrm>
          <a:prstGeom prst="rect">
            <a:avLst/>
          </a:prstGeom>
          <a:noFill/>
          <a:ln>
            <a:solidFill>
              <a:srgbClr val="171F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005840" y="1737360"/>
            <a:ext cx="7132320" cy="548640"/>
          </a:xfrm>
          <a:prstGeom prst="rect">
            <a:avLst/>
          </a:prstGeom>
          <a:solidFill>
            <a:srgbClr val="EAEDEA"/>
          </a:solidFill>
          <a:ln>
            <a:solidFill>
              <a:srgbClr val="D8D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4B5A66"/>
                </a:solidFill>
              </a:defRPr>
            </a:pPr>
            <a:r>
              <a:t>Encabezado · qué es esta pantalla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05840" y="2468880"/>
            <a:ext cx="7132320" cy="1005840"/>
          </a:xfrm>
          <a:prstGeom prst="rect">
            <a:avLst/>
          </a:prstGeom>
          <a:solidFill>
            <a:srgbClr val="EAEDEA"/>
          </a:solidFill>
          <a:ln>
            <a:solidFill>
              <a:srgbClr val="D8D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4B5A66"/>
                </a:solidFill>
              </a:defRPr>
            </a:pPr>
            <a:r>
              <a:t>Lo más importante, visible sin bajar</a:t>
            </a:r>
          </a:p>
        </p:txBody>
      </p:sp>
      <p:sp>
        <p:nvSpPr>
          <p:cNvPr id="6" name="Rectangle 5"/>
          <p:cNvSpPr/>
          <p:nvPr/>
        </p:nvSpPr>
        <p:spPr>
          <a:xfrm>
            <a:off x="1005840" y="3657600"/>
            <a:ext cx="7132320" cy="1280160"/>
          </a:xfrm>
          <a:prstGeom prst="rect">
            <a:avLst/>
          </a:prstGeom>
          <a:solidFill>
            <a:srgbClr val="EAEDEA"/>
          </a:solidFill>
          <a:ln>
            <a:solidFill>
              <a:srgbClr val="D8D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4B5A66"/>
                </a:solidFill>
              </a:defRPr>
            </a:pPr>
            <a:r>
              <a:t>Detalle / tabla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005840" y="5120640"/>
            <a:ext cx="7132320" cy="640080"/>
          </a:xfrm>
          <a:prstGeom prst="rect">
            <a:avLst/>
          </a:prstGeom>
          <a:solidFill>
            <a:srgbClr val="EAEDEA"/>
          </a:solidFill>
          <a:ln>
            <a:solidFill>
              <a:srgbClr val="D8D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4B5A66"/>
                </a:solidFill>
              </a:defRPr>
            </a:pPr>
            <a:r>
              <a:t>Acción principal (un solo botón)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Wireframe · Pantalla crítica 3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554480"/>
            <a:ext cx="7680960" cy="4389120"/>
          </a:xfrm>
          <a:prstGeom prst="rect">
            <a:avLst/>
          </a:prstGeom>
          <a:noFill/>
          <a:ln>
            <a:solidFill>
              <a:srgbClr val="171F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005840" y="1737360"/>
            <a:ext cx="7132320" cy="548640"/>
          </a:xfrm>
          <a:prstGeom prst="rect">
            <a:avLst/>
          </a:prstGeom>
          <a:solidFill>
            <a:srgbClr val="EAEDEA"/>
          </a:solidFill>
          <a:ln>
            <a:solidFill>
              <a:srgbClr val="D8D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4B5A66"/>
                </a:solidFill>
              </a:defRPr>
            </a:pPr>
            <a:r>
              <a:t>Encabezado · qué es esta pantalla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05840" y="2468880"/>
            <a:ext cx="7132320" cy="1005840"/>
          </a:xfrm>
          <a:prstGeom prst="rect">
            <a:avLst/>
          </a:prstGeom>
          <a:solidFill>
            <a:srgbClr val="EAEDEA"/>
          </a:solidFill>
          <a:ln>
            <a:solidFill>
              <a:srgbClr val="D8D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4B5A66"/>
                </a:solidFill>
              </a:defRPr>
            </a:pPr>
            <a:r>
              <a:t>Lo más importante, visible sin bajar</a:t>
            </a:r>
          </a:p>
        </p:txBody>
      </p:sp>
      <p:sp>
        <p:nvSpPr>
          <p:cNvPr id="6" name="Rectangle 5"/>
          <p:cNvSpPr/>
          <p:nvPr/>
        </p:nvSpPr>
        <p:spPr>
          <a:xfrm>
            <a:off x="1005840" y="3657600"/>
            <a:ext cx="7132320" cy="1280160"/>
          </a:xfrm>
          <a:prstGeom prst="rect">
            <a:avLst/>
          </a:prstGeom>
          <a:solidFill>
            <a:srgbClr val="EAEDEA"/>
          </a:solidFill>
          <a:ln>
            <a:solidFill>
              <a:srgbClr val="D8D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4B5A66"/>
                </a:solidFill>
              </a:defRPr>
            </a:pPr>
            <a:r>
              <a:t>Detalle / tabla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005840" y="5120640"/>
            <a:ext cx="7132320" cy="640080"/>
          </a:xfrm>
          <a:prstGeom prst="rect">
            <a:avLst/>
          </a:prstGeom>
          <a:solidFill>
            <a:srgbClr val="EAEDEA"/>
          </a:solidFill>
          <a:ln>
            <a:solidFill>
              <a:srgbClr val="D8DD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4B5A66"/>
                </a:solidFill>
              </a:defRPr>
            </a:pPr>
            <a:r>
              <a:t>Acción principal (un solo botón)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